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843"/>
  </p:normalViewPr>
  <p:slideViewPr>
    <p:cSldViewPr snapToGrid="0">
      <p:cViewPr>
        <p:scale>
          <a:sx n="113" d="100"/>
          <a:sy n="113"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1" y="1372552"/>
                <a:ext cx="5304840" cy="2308324"/>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相関の強さ</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大気の同一性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6" name="テキスト ボックス 15">
                <a:extLst>
                  <a:ext uri="{FF2B5EF4-FFF2-40B4-BE49-F238E27FC236}">
                    <a16:creationId xmlns:a16="http://schemas.microsoft.com/office/drawing/2014/main" id="{EFA2207F-7CF4-D405-392D-54E0918C32D5}"/>
                  </a:ext>
                </a:extLst>
              </p:cNvPr>
              <p:cNvSpPr txBox="1">
                <a:spLocks noRot="1" noChangeAspect="1" noMove="1" noResize="1" noEditPoints="1" noAdjustHandles="1" noChangeArrowheads="1" noChangeShapeType="1" noTextEdit="1"/>
              </p:cNvSpPr>
              <p:nvPr/>
            </p:nvSpPr>
            <p:spPr>
              <a:xfrm>
                <a:off x="6816381" y="1372552"/>
                <a:ext cx="5304840" cy="2308324"/>
              </a:xfrm>
              <a:prstGeom prst="rect">
                <a:avLst/>
              </a:prstGeom>
              <a:blipFill>
                <a:blip r:embed="rId4"/>
                <a:stretch>
                  <a:fillRect l="-1909" t="-3297" b="-4945"/>
                </a:stretch>
              </a:blipFill>
              <a:ln w="31750">
                <a:noFill/>
              </a:ln>
            </p:spPr>
            <p:txBody>
              <a:bodyPr/>
              <a:lstStyle/>
              <a:p>
                <a:r>
                  <a:rPr lang="ja-ES" altLang="en-US">
                    <a:noFill/>
                  </a:rPr>
                  <a:t> </a:t>
                </a:r>
              </a:p>
            </p:txBody>
          </p:sp>
        </mc:Fallback>
      </mc:AlternateContent>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457538" y="3404864"/>
            <a:ext cx="3617256" cy="2360736"/>
          </a:xfrm>
          <a:prstGeom prst="rect">
            <a:avLst/>
          </a:prstGeom>
        </p:spPr>
      </p:pic>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vlc-record-2024-09-13-16h37m25s-rtsp___localhost_12345_live-.mp4">
            <a:hlinkClick r:id="" action="ppaction://media"/>
            <a:extLst>
              <a:ext uri="{FF2B5EF4-FFF2-40B4-BE49-F238E27FC236}">
                <a16:creationId xmlns:a16="http://schemas.microsoft.com/office/drawing/2014/main" id="{7B2D5534-077D-C5F5-37B9-C66EC6295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815" y="2452558"/>
            <a:ext cx="5506387" cy="3097343"/>
          </a:xfrm>
          <a:prstGeom prst="rect">
            <a:avLst/>
          </a:prstGeom>
        </p:spPr>
      </p:pic>
      <p:grpSp>
        <p:nvGrpSpPr>
          <p:cNvPr id="14" name="グループ化 13">
            <a:extLst>
              <a:ext uri="{FF2B5EF4-FFF2-40B4-BE49-F238E27FC236}">
                <a16:creationId xmlns:a16="http://schemas.microsoft.com/office/drawing/2014/main" id="{3DFEA972-4FC3-FF78-822F-551B14EC6014}"/>
              </a:ext>
            </a:extLst>
          </p:cNvPr>
          <p:cNvGrpSpPr/>
          <p:nvPr/>
        </p:nvGrpSpPr>
        <p:grpSpPr>
          <a:xfrm>
            <a:off x="6266690" y="2452557"/>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6"/>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grpSp>
        <p:nvGrpSpPr>
          <p:cNvPr id="57" name="グループ化 56">
            <a:extLst>
              <a:ext uri="{FF2B5EF4-FFF2-40B4-BE49-F238E27FC236}">
                <a16:creationId xmlns:a16="http://schemas.microsoft.com/office/drawing/2014/main" id="{ACB451F6-7EA1-B3A5-CC4A-8FAACBEA5FE7}"/>
              </a:ext>
            </a:extLst>
          </p:cNvPr>
          <p:cNvGrpSpPr/>
          <p:nvPr/>
        </p:nvGrpSpPr>
        <p:grpSpPr>
          <a:xfrm>
            <a:off x="6433210" y="2933794"/>
            <a:ext cx="5530689" cy="3208909"/>
            <a:chOff x="6096000" y="3111964"/>
            <a:chExt cx="5530689" cy="3208909"/>
          </a:xfrm>
        </p:grpSpPr>
        <p:grpSp>
          <p:nvGrpSpPr>
            <p:cNvPr id="54" name="グループ化 53">
              <a:extLst>
                <a:ext uri="{FF2B5EF4-FFF2-40B4-BE49-F238E27FC236}">
                  <a16:creationId xmlns:a16="http://schemas.microsoft.com/office/drawing/2014/main" id="{D4008DB4-707E-FDD0-17E4-06301A00064A}"/>
                </a:ext>
              </a:extLst>
            </p:cNvPr>
            <p:cNvGrpSpPr/>
            <p:nvPr/>
          </p:nvGrpSpPr>
          <p:grpSpPr>
            <a:xfrm>
              <a:off x="6096000" y="3111964"/>
              <a:ext cx="5530689" cy="3208909"/>
              <a:chOff x="6106670" y="3051601"/>
              <a:chExt cx="5530689" cy="3208909"/>
            </a:xfrm>
          </p:grpSpPr>
          <p:pic>
            <p:nvPicPr>
              <p:cNvPr id="39" name="図 38">
                <a:extLst>
                  <a:ext uri="{FF2B5EF4-FFF2-40B4-BE49-F238E27FC236}">
                    <a16:creationId xmlns:a16="http://schemas.microsoft.com/office/drawing/2014/main" id="{224E4C35-9C33-2092-2FE7-8DDD4B032CAE}"/>
                  </a:ext>
                </a:extLst>
              </p:cNvPr>
              <p:cNvPicPr>
                <a:picLocks noChangeAspect="1"/>
              </p:cNvPicPr>
              <p:nvPr/>
            </p:nvPicPr>
            <p:blipFill>
              <a:blip r:embed="rId4"/>
              <a:stretch>
                <a:fillRect/>
              </a:stretch>
            </p:blipFill>
            <p:spPr>
              <a:xfrm>
                <a:off x="6106670" y="3101505"/>
                <a:ext cx="5530689" cy="3159005"/>
              </a:xfrm>
              <a:prstGeom prst="rect">
                <a:avLst/>
              </a:prstGeom>
            </p:spPr>
          </p:pic>
          <p:sp>
            <p:nvSpPr>
              <p:cNvPr id="40" name="正方形/長方形 39">
                <a:extLst>
                  <a:ext uri="{FF2B5EF4-FFF2-40B4-BE49-F238E27FC236}">
                    <a16:creationId xmlns:a16="http://schemas.microsoft.com/office/drawing/2014/main" id="{2B90C2A1-3354-6AAE-0CEA-8331FA28C21E}"/>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41" name="正方形/長方形 40">
                <a:extLst>
                  <a:ext uri="{FF2B5EF4-FFF2-40B4-BE49-F238E27FC236}">
                    <a16:creationId xmlns:a16="http://schemas.microsoft.com/office/drawing/2014/main" id="{D9CE8608-1BB8-6FCE-38F7-9566291316CF}"/>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43" name="直線コネクタ 42">
                <a:extLst>
                  <a:ext uri="{FF2B5EF4-FFF2-40B4-BE49-F238E27FC236}">
                    <a16:creationId xmlns:a16="http://schemas.microsoft.com/office/drawing/2014/main" id="{4FC0E924-1E19-B4CB-A347-A6EF542E9A15}"/>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A1EFC58-D353-F80B-F4FA-E8B72A75776D}"/>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B0D809F-E2D6-65F3-A391-1506A7F1762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FF1F0CA1-0227-813F-1C20-C8E4D8ED2035}"/>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55" name="正方形/長方形 54">
              <a:extLst>
                <a:ext uri="{FF2B5EF4-FFF2-40B4-BE49-F238E27FC236}">
                  <a16:creationId xmlns:a16="http://schemas.microsoft.com/office/drawing/2014/main" id="{3F25B417-1927-B450-5251-19FD78770A7B}"/>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56" name="正方形/長方形 55">
              <a:extLst>
                <a:ext uri="{FF2B5EF4-FFF2-40B4-BE49-F238E27FC236}">
                  <a16:creationId xmlns:a16="http://schemas.microsoft.com/office/drawing/2014/main" id="{FBD56770-090A-A3FA-567B-A2A19A478017}"/>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84279"/>
                <a:ext cx="9748081" cy="1569660"/>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モードへの寄与において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したパラメータ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の縮退を解く必要がある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BD6FCA4A-E137-98D6-BA25-E201C9F402D2}"/>
                  </a:ext>
                </a:extLst>
              </p:cNvPr>
              <p:cNvSpPr txBox="1">
                <a:spLocks noRot="1" noChangeAspect="1" noMove="1" noResize="1" noEditPoints="1" noAdjustHandles="1" noChangeArrowheads="1" noChangeShapeType="1" noTextEdit="1"/>
              </p:cNvSpPr>
              <p:nvPr/>
            </p:nvSpPr>
            <p:spPr>
              <a:xfrm>
                <a:off x="413983" y="1584279"/>
                <a:ext cx="9748081" cy="1569660"/>
              </a:xfrm>
              <a:prstGeom prst="rect">
                <a:avLst/>
              </a:prstGeom>
              <a:blipFill>
                <a:blip r:embed="rId3"/>
                <a:stretch>
                  <a:fillRect l="-1040" t="-15200" b="-54400"/>
                </a:stretch>
              </a:blipFill>
            </p:spPr>
            <p:txBody>
              <a:bodyPr/>
              <a:lstStyle/>
              <a:p>
                <a:r>
                  <a:rPr lang="ja-ES" altLang="en-US">
                    <a:noFill/>
                  </a:rPr>
                  <a:t> </a:t>
                </a:r>
              </a:p>
            </p:txBody>
          </p:sp>
        </mc:Fallback>
      </mc:AlternateContent>
      <p:sp>
        <p:nvSpPr>
          <p:cNvPr id="10" name="上矢印 9">
            <a:extLst>
              <a:ext uri="{FF2B5EF4-FFF2-40B4-BE49-F238E27FC236}">
                <a16:creationId xmlns:a16="http://schemas.microsoft.com/office/drawing/2014/main" id="{DDA77A5B-702F-7EA4-EF2A-5B8FDEE514AF}"/>
              </a:ext>
            </a:extLst>
          </p:cNvPr>
          <p:cNvSpPr/>
          <p:nvPr/>
        </p:nvSpPr>
        <p:spPr>
          <a:xfrm rot="10800000">
            <a:off x="3650362" y="3189654"/>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847313" y="3916242"/>
                <a:ext cx="5975522" cy="461665"/>
              </a:xfrm>
              <a:prstGeom prst="rect">
                <a:avLst/>
              </a:prstGeom>
              <a:noFill/>
            </p:spPr>
            <p:txBody>
              <a:bodyPr wrap="square" rtlCol="0">
                <a:spAutoFit/>
              </a:bodyPr>
              <a:lstStyle/>
              <a:p>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r>
                  <a:rPr kumimoji="1" lang="ja-ES" altLang="en-US" sz="2400" dirty="0">
                    <a:ea typeface="Meiryo" panose="020B0604030504040204" pitchFamily="34" charset="-128"/>
                    <a:cs typeface="Arial" panose="020B0604020202020204" pitchFamily="34" charset="0"/>
                  </a:rPr>
                  <a:t>一方で</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モードへの寄与はほぼ独立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847313" y="3916242"/>
                <a:ext cx="5975522" cy="461665"/>
              </a:xfrm>
              <a:prstGeom prst="rect">
                <a:avLst/>
              </a:prstGeom>
              <a:blipFill>
                <a:blip r:embed="rId4"/>
                <a:stretch>
                  <a:fillRect t="-8108" b="-2973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3293" y="1137193"/>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3293" y="1137193"/>
                <a:ext cx="2516504" cy="508637"/>
              </a:xfrm>
              <a:prstGeom prst="rect">
                <a:avLst/>
              </a:prstGeom>
              <a:blipFill>
                <a:blip r:embed="rId5"/>
                <a:stretch>
                  <a:fillRect t="-2439" b="-26829"/>
                </a:stretch>
              </a:blipFill>
              <a:ln>
                <a:noFill/>
              </a:ln>
            </p:spPr>
            <p:txBody>
              <a:bodyPr/>
              <a:lstStyle/>
              <a:p>
                <a:r>
                  <a:rPr lang="ja-ES" altLang="en-US">
                    <a:noFill/>
                  </a:rPr>
                  <a:t> </a:t>
                </a:r>
              </a:p>
            </p:txBody>
          </p:sp>
        </mc:Fallback>
      </mc:AlternateContent>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19617" y="635156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19617" y="6351564"/>
                <a:ext cx="2008664" cy="365125"/>
              </a:xfrm>
              <a:prstGeom prst="rect">
                <a:avLst/>
              </a:prstGeom>
              <a:blipFill>
                <a:blip r:embed="rId7"/>
                <a:stretch>
                  <a:fillRect t="-6897" b="-31034"/>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8"/>
                <a:stretch>
                  <a:fillRect l="-113333" r="-163333" b="-2516"/>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1169220" y="5931528"/>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[1]</a:t>
            </a:r>
            <a:r>
              <a:rPr kumimoji="1" lang="ja-ES" altLang="en-US" sz="1600" dirty="0">
                <a:solidFill>
                  <a:schemeClr val="tx1"/>
                </a:solidFill>
                <a:latin typeface="Meiryo" panose="020B0604030504040204" pitchFamily="34" charset="-128"/>
                <a:ea typeface="Meiryo" panose="020B0604030504040204" pitchFamily="34" charset="-128"/>
              </a:rPr>
              <a:t>より</a:t>
            </a:r>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293786"/>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293786"/>
                <a:ext cx="6681733" cy="830997"/>
              </a:xfrm>
              <a:prstGeom prst="rect">
                <a:avLst/>
              </a:prstGeom>
              <a:blipFill>
                <a:blip r:embed="rId9"/>
                <a:stretch>
                  <a:fillRect l="-1518" t="-28358" b="-102985"/>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50363" y="4537698"/>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811090" y="4765889"/>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811090" y="4765889"/>
                <a:ext cx="2137537" cy="1015663"/>
              </a:xfrm>
              <a:prstGeom prst="rect">
                <a:avLst/>
              </a:prstGeom>
              <a:blipFill>
                <a:blip r:embed="rId10"/>
                <a:stretch>
                  <a:fillRect l="-16279" t="-16867" b="-37349"/>
                </a:stretch>
              </a:blipFill>
              <a:ln w="31750">
                <a:solidFill>
                  <a:schemeClr val="dk1">
                    <a:shade val="15000"/>
                  </a:schemeClr>
                </a:solid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65580" y="230051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8" name="vlc-record-2024-09-13-16h37m25s-rtsp___localhost_12345_live-.mp4">
            <a:hlinkClick r:id="" action="ppaction://media"/>
            <a:extLst>
              <a:ext uri="{FF2B5EF4-FFF2-40B4-BE49-F238E27FC236}">
                <a16:creationId xmlns:a16="http://schemas.microsoft.com/office/drawing/2014/main" id="{F155F75F-D7A5-E5E1-DCBF-E1BDA44C6E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5999" y="3137327"/>
            <a:ext cx="5635752" cy="3170110"/>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539682" y="323910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941237"/>
            <a:ext cx="7480929" cy="830997"/>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5557</TotalTime>
  <Words>1304</Words>
  <Application>Microsoft Macintosh PowerPoint</Application>
  <PresentationFormat>ワイド画面</PresentationFormat>
  <Paragraphs>514</Paragraphs>
  <Slides>38</Slides>
  <Notes>33</Notes>
  <HiddenSlides>1</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234</cp:revision>
  <dcterms:created xsi:type="dcterms:W3CDTF">2025-01-26T06:27:01Z</dcterms:created>
  <dcterms:modified xsi:type="dcterms:W3CDTF">2025-01-30T03:04:31Z</dcterms:modified>
</cp:coreProperties>
</file>